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39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10855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19161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9604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0925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86027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8374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4912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1854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4491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64478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17968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8E8513-0E20-4BD0-80BA-60371C5BD08E}" type="datetimeFigureOut">
              <a:rPr lang="en-US" smtClean="0"/>
              <a:t>4/10/2015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57C292-33F6-4D15-A023-68492324A0C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7107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pbskids.org/itsmylife/body/smoking/article2.html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9397" y="609600"/>
            <a:ext cx="8229600" cy="1143000"/>
          </a:xfrm>
        </p:spPr>
        <p:txBody>
          <a:bodyPr>
            <a:noAutofit/>
          </a:bodyPr>
          <a:lstStyle/>
          <a:p>
            <a:r>
              <a:rPr lang="en-US" sz="8000" b="1" dirty="0" smtClean="0">
                <a:solidFill>
                  <a:schemeClr val="tx2"/>
                </a:solidFill>
              </a:rPr>
              <a:t>Direct Statement</a:t>
            </a:r>
            <a:endParaRPr lang="en-US" sz="8000" b="1" dirty="0">
              <a:solidFill>
                <a:schemeClr val="tx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706097" y="2209800"/>
            <a:ext cx="76962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5400" dirty="0" smtClean="0"/>
              <a:t>This essay is about smoking.  I think people should avoid smoking.</a:t>
            </a:r>
            <a:endParaRPr lang="en-US" sz="5400" dirty="0"/>
          </a:p>
        </p:txBody>
      </p:sp>
      <p:pic>
        <p:nvPicPr>
          <p:cNvPr id="1026" name="Picture 2" descr="C:\Users\aharris\AppData\Local\Microsoft\Windows\Temporary Internet Files\Content.IE5\ZD260XK4\frame-border-for-a-picture-or-a-photograph-13388-large[1].png"/>
          <p:cNvPicPr>
            <a:picLocks noChangeAspect="1" noChangeArrowheads="1"/>
          </p:cNvPicPr>
          <p:nvPr/>
        </p:nvPicPr>
        <p:blipFill>
          <a:blip r:embed="rId2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1771" y="0"/>
            <a:ext cx="916577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976257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9397" y="609600"/>
            <a:ext cx="8229600" cy="1143000"/>
          </a:xfrm>
        </p:spPr>
        <p:txBody>
          <a:bodyPr>
            <a:noAutofit/>
          </a:bodyPr>
          <a:lstStyle/>
          <a:p>
            <a:r>
              <a:rPr lang="en-US" sz="6600" b="1" dirty="0" smtClean="0">
                <a:solidFill>
                  <a:schemeClr val="tx2"/>
                </a:solidFill>
              </a:rPr>
              <a:t>Personal Connection</a:t>
            </a:r>
            <a:endParaRPr lang="en-US" sz="6600" b="1" dirty="0">
              <a:solidFill>
                <a:schemeClr val="tx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533400" y="2209800"/>
            <a:ext cx="8000999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4000" dirty="0" smtClean="0"/>
              <a:t>My friend Gordon was starting to cough more often.  The doctor said it was because he had been smoking for 22 years.  Being friends with Gordon, I have an opinion about smoking.  I think people should avoid it.</a:t>
            </a:r>
            <a:endParaRPr lang="en-US" sz="4000" dirty="0"/>
          </a:p>
        </p:txBody>
      </p:sp>
      <p:pic>
        <p:nvPicPr>
          <p:cNvPr id="6" name="Picture 2" descr="C:\Users\aharris\AppData\Local\Microsoft\Windows\Temporary Internet Files\Content.IE5\ZD260XK4\frame-border-for-a-picture-or-a-photograph-13388-large[1].png"/>
          <p:cNvPicPr>
            <a:picLocks noChangeAspect="1" noChangeArrowheads="1"/>
          </p:cNvPicPr>
          <p:nvPr/>
        </p:nvPicPr>
        <p:blipFill>
          <a:blip r:embed="rId2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1771" y="0"/>
            <a:ext cx="916577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192972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9397" y="6096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dirty="0" smtClean="0">
                <a:solidFill>
                  <a:schemeClr val="tx2"/>
                </a:solidFill>
              </a:rPr>
              <a:t>“Draw-in” Question</a:t>
            </a:r>
            <a:endParaRPr lang="en-US" sz="7200" b="1" dirty="0">
              <a:solidFill>
                <a:schemeClr val="tx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706097" y="2209800"/>
            <a:ext cx="7696200" cy="4525963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5400" dirty="0" smtClean="0"/>
              <a:t>Do you know someone who smokes?  Do you ever worry about his person’s health?  Smoking can be hazardous to health and kids should think twice before starting.</a:t>
            </a:r>
            <a:endParaRPr lang="en-US" sz="5400" dirty="0"/>
          </a:p>
        </p:txBody>
      </p:sp>
      <p:pic>
        <p:nvPicPr>
          <p:cNvPr id="6" name="Picture 2" descr="C:\Users\aharris\AppData\Local\Microsoft\Windows\Temporary Internet Files\Content.IE5\ZD260XK4\frame-border-for-a-picture-or-a-photograph-13388-large[1].png"/>
          <p:cNvPicPr>
            <a:picLocks noChangeAspect="1" noChangeArrowheads="1"/>
          </p:cNvPicPr>
          <p:nvPr/>
        </p:nvPicPr>
        <p:blipFill>
          <a:blip r:embed="rId2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1771" y="0"/>
            <a:ext cx="916577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192972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9397" y="6096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dirty="0" smtClean="0">
                <a:solidFill>
                  <a:schemeClr val="tx2"/>
                </a:solidFill>
              </a:rPr>
              <a:t>Fact-based Question</a:t>
            </a:r>
            <a:endParaRPr lang="en-US" sz="7200" b="1" dirty="0">
              <a:solidFill>
                <a:schemeClr val="tx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706097" y="2209800"/>
            <a:ext cx="7696200" cy="4525963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sz="5400" dirty="0" smtClean="0"/>
              <a:t>Did you know that smoking causes about 20 percent of our country’s deaths each year?  I think it’s important to avoid smoking.</a:t>
            </a:r>
            <a:endParaRPr lang="en-US" sz="5400" dirty="0"/>
          </a:p>
        </p:txBody>
      </p:sp>
      <p:pic>
        <p:nvPicPr>
          <p:cNvPr id="6" name="Picture 2" descr="C:\Users\aharris\AppData\Local\Microsoft\Windows\Temporary Internet Files\Content.IE5\ZD260XK4\frame-border-for-a-picture-or-a-photograph-13388-large[1].png"/>
          <p:cNvPicPr>
            <a:picLocks noChangeAspect="1" noChangeArrowheads="1"/>
          </p:cNvPicPr>
          <p:nvPr/>
        </p:nvPicPr>
        <p:blipFill>
          <a:blip r:embed="rId2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1771" y="0"/>
            <a:ext cx="916577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192972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9397" y="609600"/>
            <a:ext cx="8229600" cy="1143000"/>
          </a:xfrm>
        </p:spPr>
        <p:txBody>
          <a:bodyPr>
            <a:noAutofit/>
          </a:bodyPr>
          <a:lstStyle/>
          <a:p>
            <a:r>
              <a:rPr lang="en-US" sz="8000" b="1" dirty="0" smtClean="0">
                <a:solidFill>
                  <a:schemeClr val="tx2"/>
                </a:solidFill>
              </a:rPr>
              <a:t>Fact or Detail</a:t>
            </a:r>
            <a:endParaRPr lang="en-US" sz="8000" b="1" dirty="0">
              <a:solidFill>
                <a:schemeClr val="tx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706097" y="2438400"/>
            <a:ext cx="7696200" cy="3687763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5400" dirty="0" smtClean="0"/>
              <a:t>Smoking causes about 20 percent of our country’s deaths each year.  In my opinion, people should avoid smoking.</a:t>
            </a:r>
            <a:endParaRPr lang="en-US" sz="5400" dirty="0"/>
          </a:p>
        </p:txBody>
      </p:sp>
      <p:pic>
        <p:nvPicPr>
          <p:cNvPr id="6" name="Picture 2" descr="C:\Users\aharris\AppData\Local\Microsoft\Windows\Temporary Internet Files\Content.IE5\ZD260XK4\frame-border-for-a-picture-or-a-photograph-13388-large[1].png"/>
          <p:cNvPicPr>
            <a:picLocks noChangeAspect="1" noChangeArrowheads="1"/>
          </p:cNvPicPr>
          <p:nvPr/>
        </p:nvPicPr>
        <p:blipFill>
          <a:blip r:embed="rId2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1771" y="0"/>
            <a:ext cx="916577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192972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9397" y="609600"/>
            <a:ext cx="8229600" cy="1143000"/>
          </a:xfrm>
        </p:spPr>
        <p:txBody>
          <a:bodyPr>
            <a:noAutofit/>
          </a:bodyPr>
          <a:lstStyle/>
          <a:p>
            <a:r>
              <a:rPr lang="en-US" sz="8000" b="1" dirty="0" smtClean="0">
                <a:solidFill>
                  <a:schemeClr val="tx2"/>
                </a:solidFill>
              </a:rPr>
              <a:t>Snapshot</a:t>
            </a:r>
            <a:endParaRPr lang="en-US" sz="8000" b="1" dirty="0">
              <a:solidFill>
                <a:schemeClr val="tx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706097" y="2209800"/>
            <a:ext cx="7696200" cy="4525963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5400" dirty="0" smtClean="0"/>
              <a:t>On Saturday, my friend Gordon held his cigarettes over the trash can in the parking lot and cut them in half with scissors.  I think this was a pretty good </a:t>
            </a:r>
            <a:r>
              <a:rPr lang="en-US" sz="5400" dirty="0" err="1" smtClean="0"/>
              <a:t>iea</a:t>
            </a:r>
            <a:r>
              <a:rPr lang="en-US" sz="5400" dirty="0" smtClean="0"/>
              <a:t>.</a:t>
            </a:r>
            <a:endParaRPr lang="en-US" sz="5400" dirty="0"/>
          </a:p>
        </p:txBody>
      </p:sp>
      <p:pic>
        <p:nvPicPr>
          <p:cNvPr id="6" name="Picture 2" descr="C:\Users\aharris\AppData\Local\Microsoft\Windows\Temporary Internet Files\Content.IE5\ZD260XK4\frame-border-for-a-picture-or-a-photograph-13388-large[1].png"/>
          <p:cNvPicPr>
            <a:picLocks noChangeAspect="1" noChangeArrowheads="1"/>
          </p:cNvPicPr>
          <p:nvPr/>
        </p:nvPicPr>
        <p:blipFill>
          <a:blip r:embed="rId2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1771" y="0"/>
            <a:ext cx="916577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87237953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9397" y="6858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dirty="0" smtClean="0">
                <a:solidFill>
                  <a:schemeClr val="tx2"/>
                </a:solidFill>
              </a:rPr>
              <a:t>Quotation </a:t>
            </a:r>
            <a:endParaRPr lang="en-US" sz="7200" b="1" dirty="0">
              <a:solidFill>
                <a:schemeClr val="tx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706097" y="2514600"/>
            <a:ext cx="7696200" cy="4525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4000" dirty="0" smtClean="0"/>
              <a:t>“Smoking is the most preventable cause of death in the United States” (</a:t>
            </a:r>
            <a:r>
              <a:rPr lang="en-US" sz="4000" dirty="0" smtClean="0">
                <a:hlinkClick r:id="rId2"/>
              </a:rPr>
              <a:t>http://pbskids.org/itsmylife/body/smoking/article2.html</a:t>
            </a:r>
            <a:r>
              <a:rPr lang="en-US" sz="4000" dirty="0" smtClean="0"/>
              <a:t>).  I think people should avoid smoking.</a:t>
            </a:r>
            <a:endParaRPr lang="en-US" sz="4000" dirty="0"/>
          </a:p>
        </p:txBody>
      </p:sp>
      <p:pic>
        <p:nvPicPr>
          <p:cNvPr id="6" name="Picture 2" descr="C:\Users\aharris\AppData\Local\Microsoft\Windows\Temporary Internet Files\Content.IE5\ZD260XK4\frame-border-for-a-picture-or-a-photograph-13388-large[1].png"/>
          <p:cNvPicPr>
            <a:picLocks noChangeAspect="1" noChangeArrowheads="1"/>
          </p:cNvPicPr>
          <p:nvPr/>
        </p:nvPicPr>
        <p:blipFill>
          <a:blip r:embed="rId3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1771" y="0"/>
            <a:ext cx="916577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8723795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9397" y="6096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dirty="0" smtClean="0">
                <a:solidFill>
                  <a:schemeClr val="tx2"/>
                </a:solidFill>
              </a:rPr>
              <a:t>Analogy</a:t>
            </a:r>
            <a:endParaRPr lang="en-US" sz="7200" b="1" dirty="0">
              <a:solidFill>
                <a:schemeClr val="tx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706097" y="2514600"/>
            <a:ext cx="7696200" cy="3763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5400" dirty="0" smtClean="0"/>
              <a:t>A cigarette is like a little piece of poison.  I think people should avoid smoking.</a:t>
            </a:r>
            <a:endParaRPr lang="en-US" sz="5400" dirty="0"/>
          </a:p>
        </p:txBody>
      </p:sp>
      <p:pic>
        <p:nvPicPr>
          <p:cNvPr id="6" name="Picture 2" descr="C:\Users\aharris\AppData\Local\Microsoft\Windows\Temporary Internet Files\Content.IE5\ZD260XK4\frame-border-for-a-picture-or-a-photograph-13388-large[1].png"/>
          <p:cNvPicPr>
            <a:picLocks noChangeAspect="1" noChangeArrowheads="1"/>
          </p:cNvPicPr>
          <p:nvPr/>
        </p:nvPicPr>
        <p:blipFill>
          <a:blip r:embed="rId2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1771" y="0"/>
            <a:ext cx="916577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8723795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39397" y="685800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dirty="0" smtClean="0">
                <a:solidFill>
                  <a:schemeClr val="tx2"/>
                </a:solidFill>
              </a:rPr>
              <a:t>Observation from the Senses</a:t>
            </a:r>
            <a:endParaRPr lang="en-US" sz="7200" b="1" dirty="0">
              <a:solidFill>
                <a:schemeClr val="tx2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706097" y="2819400"/>
            <a:ext cx="7696200" cy="3916363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5400" dirty="0" smtClean="0"/>
              <a:t>Gordon’s car already smells better.  He hasn’t smoked in his car for a whole month!   Aside from a fresh car, there are lots of reasons to avoid smoking.</a:t>
            </a:r>
            <a:endParaRPr lang="en-US" sz="5400" dirty="0"/>
          </a:p>
        </p:txBody>
      </p:sp>
      <p:pic>
        <p:nvPicPr>
          <p:cNvPr id="6" name="Picture 2" descr="C:\Users\aharris\AppData\Local\Microsoft\Windows\Temporary Internet Files\Content.IE5\ZD260XK4\frame-border-for-a-picture-or-a-photograph-13388-large[1].png"/>
          <p:cNvPicPr>
            <a:picLocks noChangeAspect="1" noChangeArrowheads="1"/>
          </p:cNvPicPr>
          <p:nvPr/>
        </p:nvPicPr>
        <p:blipFill>
          <a:blip r:embed="rId2">
            <a:duotone>
              <a:schemeClr val="accent3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1771" y="0"/>
            <a:ext cx="9165771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8723795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64</TotalTime>
  <Words>260</Words>
  <Application>Microsoft Office PowerPoint</Application>
  <PresentationFormat>On-screen Show (4:3)</PresentationFormat>
  <Paragraphs>18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Direct Statement</vt:lpstr>
      <vt:lpstr>Personal Connection</vt:lpstr>
      <vt:lpstr>“Draw-in” Question</vt:lpstr>
      <vt:lpstr>Fact-based Question</vt:lpstr>
      <vt:lpstr>Fact or Detail</vt:lpstr>
      <vt:lpstr>Snapshot</vt:lpstr>
      <vt:lpstr>Quotation </vt:lpstr>
      <vt:lpstr>Analogy</vt:lpstr>
      <vt:lpstr>Observation from the Senses</vt:lpstr>
    </vt:vector>
  </TitlesOfParts>
  <Company>RCS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Direct Statement</dc:title>
  <dc:creator>Harris, Angela</dc:creator>
  <cp:lastModifiedBy>Harris, Angela</cp:lastModifiedBy>
  <cp:revision>7</cp:revision>
  <cp:lastPrinted>2015-04-10T18:31:35Z</cp:lastPrinted>
  <dcterms:created xsi:type="dcterms:W3CDTF">2015-02-02T17:18:24Z</dcterms:created>
  <dcterms:modified xsi:type="dcterms:W3CDTF">2015-04-10T18:47:05Z</dcterms:modified>
</cp:coreProperties>
</file>

<file path=docProps/thumbnail.jpeg>
</file>